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8" r:id="rId2"/>
    <p:sldId id="259" r:id="rId3"/>
    <p:sldId id="264" r:id="rId4"/>
    <p:sldId id="261" r:id="rId5"/>
    <p:sldId id="276" r:id="rId6"/>
    <p:sldId id="271" r:id="rId7"/>
    <p:sldId id="267" r:id="rId8"/>
    <p:sldId id="270" r:id="rId9"/>
    <p:sldId id="269" r:id="rId10"/>
    <p:sldId id="265" r:id="rId11"/>
    <p:sldId id="266" r:id="rId12"/>
    <p:sldId id="275" r:id="rId13"/>
    <p:sldId id="272" r:id="rId14"/>
    <p:sldId id="273" r:id="rId15"/>
    <p:sldId id="278" r:id="rId16"/>
    <p:sldId id="277" r:id="rId17"/>
    <p:sldId id="260" r:id="rId18"/>
    <p:sldId id="262" r:id="rId19"/>
    <p:sldId id="274" r:id="rId20"/>
    <p:sldId id="263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87"/>
  </p:normalViewPr>
  <p:slideViewPr>
    <p:cSldViewPr snapToGrid="0" snapToObjects="1">
      <p:cViewPr varScale="1">
        <p:scale>
          <a:sx n="104" d="100"/>
          <a:sy n="104" d="100"/>
        </p:scale>
        <p:origin x="188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6/22/21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mailto:cdavis@oeb.harvard.edu" TargetMode="External"/><Relationship Id="rId4" Type="http://schemas.openxmlformats.org/officeDocument/2006/relationships/hyperlink" Target="mailto:zhanghr0429@gmail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dirty="0"/>
              <a:t>Botany 2021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(UC Riverside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 err="1"/>
              <a:t>Hongrui</a:t>
            </a:r>
            <a:r>
              <a:rPr lang="en-US" sz="1600" dirty="0"/>
              <a:t> Zhang (Harvard University </a:t>
            </a:r>
            <a:r>
              <a:rPr lang="en-US" sz="1600" dirty="0">
                <a:hlinkClick r:id="rId4"/>
              </a:rPr>
              <a:t>zhanghr0429@gmail.com</a:t>
            </a:r>
            <a:r>
              <a:rPr lang="en-US" sz="1600" dirty="0"/>
              <a:t>);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5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1257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1346E-FFE0-1F47-B803-DC8217E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07520"/>
            <a:ext cx="885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  <a:p>
            <a:pPr lvl="2"/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 err="1"/>
              <a:t>NextFlex</a:t>
            </a:r>
            <a:r>
              <a:rPr lang="en-US" altLang="zh-CN" dirty="0"/>
              <a:t>-HT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Bioo</a:t>
            </a:r>
            <a:r>
              <a:rPr lang="zh-CN" altLang="en-US" dirty="0"/>
              <a:t> </a:t>
            </a:r>
            <a:r>
              <a:rPr lang="en-US" altLang="zh-CN" dirty="0"/>
              <a:t>Scientific)</a:t>
            </a:r>
          </a:p>
          <a:p>
            <a:pPr lvl="2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aggressive</a:t>
            </a:r>
            <a:r>
              <a:rPr lang="zh-CN" altLang="en-US" dirty="0"/>
              <a:t> </a:t>
            </a:r>
            <a:r>
              <a:rPr lang="en-US" altLang="zh-CN" dirty="0"/>
              <a:t>multiplexing?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(potentially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bottleneck)</a:t>
            </a:r>
          </a:p>
          <a:p>
            <a:pPr lvl="3"/>
            <a:r>
              <a:rPr lang="en-US" altLang="zh-CN" dirty="0"/>
              <a:t>Risk: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overrepresentation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facility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945510" y="5098714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432230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390734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488211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343724" y="4833757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	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479509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471767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3069666" y="5766591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923200" y="5780902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856491" y="5775280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6183879" y="5743731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7109007" y="5743730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822780" y="590623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900499" y="4799132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4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Bioinformatic</a:t>
            </a:r>
            <a:r>
              <a:rPr lang="zh-CN" altLang="en-US" sz="2800" dirty="0"/>
              <a:t> </a:t>
            </a:r>
            <a:r>
              <a:rPr lang="en-US" altLang="zh-CN" sz="2800" dirty="0"/>
              <a:t>Workflow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329BD7-1B26-B04C-A58C-5772E9A7F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46BEB0-435A-9140-9684-DFC4D5E8D359}"/>
              </a:ext>
            </a:extLst>
          </p:cNvPr>
          <p:cNvSpPr txBox="1"/>
          <p:nvPr/>
        </p:nvSpPr>
        <p:spPr>
          <a:xfrm>
            <a:off x="1077645" y="5530633"/>
            <a:ext cx="2067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covered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2071160" cy="1253695"/>
            <a:chOff x="6306065" y="4931031"/>
            <a:chExt cx="2071160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294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Distribution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0B6BD-1420-7149-AD10-7E218B563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530AA-E706-FD4E-A97E-150AD8BB9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142847-3F7A-9C4D-898B-697D9D037A25}"/>
              </a:ext>
            </a:extLst>
          </p:cNvPr>
          <p:cNvSpPr/>
          <p:nvPr/>
        </p:nvSpPr>
        <p:spPr>
          <a:xfrm>
            <a:off x="4358247" y="3177032"/>
            <a:ext cx="1041275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DCDA3C-7C67-984B-96D4-8280FBD0802F}"/>
              </a:ext>
            </a:extLst>
          </p:cNvPr>
          <p:cNvSpPr/>
          <p:nvPr/>
        </p:nvSpPr>
        <p:spPr>
          <a:xfrm>
            <a:off x="2043113" y="838712"/>
            <a:ext cx="4714875" cy="2428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CE00F1-AF24-F645-9DCE-177A1210996B}"/>
              </a:ext>
            </a:extLst>
          </p:cNvPr>
          <p:cNvSpPr/>
          <p:nvPr/>
        </p:nvSpPr>
        <p:spPr>
          <a:xfrm>
            <a:off x="2850422" y="838712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7507A0-1DA9-2845-AFE9-C29C46D8F157}"/>
              </a:ext>
            </a:extLst>
          </p:cNvPr>
          <p:cNvSpPr txBox="1"/>
          <p:nvPr/>
        </p:nvSpPr>
        <p:spPr>
          <a:xfrm>
            <a:off x="2752298" y="48229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20BD85-A29C-374F-85AC-88ACDB6D7531}"/>
              </a:ext>
            </a:extLst>
          </p:cNvPr>
          <p:cNvSpPr/>
          <p:nvPr/>
        </p:nvSpPr>
        <p:spPr>
          <a:xfrm>
            <a:off x="3487382" y="838712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7359C9-5FCC-BE45-A47E-ACA6D4A0FEEE}"/>
              </a:ext>
            </a:extLst>
          </p:cNvPr>
          <p:cNvSpPr txBox="1"/>
          <p:nvPr/>
        </p:nvSpPr>
        <p:spPr>
          <a:xfrm>
            <a:off x="3469580" y="49166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B51BB3-6F46-5740-98DB-258459B76FEA}"/>
              </a:ext>
            </a:extLst>
          </p:cNvPr>
          <p:cNvSpPr/>
          <p:nvPr/>
        </p:nvSpPr>
        <p:spPr>
          <a:xfrm>
            <a:off x="4324080" y="838712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6AF1B9-FDE9-8E4C-996F-6B93D399EAAB}"/>
              </a:ext>
            </a:extLst>
          </p:cNvPr>
          <p:cNvSpPr txBox="1"/>
          <p:nvPr/>
        </p:nvSpPr>
        <p:spPr>
          <a:xfrm>
            <a:off x="4262235" y="50636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C64BCB-FEF6-AD46-A77D-35F169854085}"/>
              </a:ext>
            </a:extLst>
          </p:cNvPr>
          <p:cNvSpPr/>
          <p:nvPr/>
        </p:nvSpPr>
        <p:spPr>
          <a:xfrm>
            <a:off x="4853055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0D4368-83F3-E64B-A92E-E85047E454FF}"/>
              </a:ext>
            </a:extLst>
          </p:cNvPr>
          <p:cNvSpPr/>
          <p:nvPr/>
        </p:nvSpPr>
        <p:spPr>
          <a:xfrm>
            <a:off x="5008497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263EAA-ECE8-1740-A2A7-29DFFADB7DB5}"/>
              </a:ext>
            </a:extLst>
          </p:cNvPr>
          <p:cNvSpPr/>
          <p:nvPr/>
        </p:nvSpPr>
        <p:spPr>
          <a:xfrm>
            <a:off x="5152120" y="838712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F66ED7-A5FB-624E-9D44-4A68E612F78D}"/>
              </a:ext>
            </a:extLst>
          </p:cNvPr>
          <p:cNvSpPr/>
          <p:nvPr/>
        </p:nvSpPr>
        <p:spPr>
          <a:xfrm flipH="1">
            <a:off x="5342073" y="838712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883339-DD9C-604E-89C8-42F47F41DAA2}"/>
              </a:ext>
            </a:extLst>
          </p:cNvPr>
          <p:cNvSpPr txBox="1"/>
          <p:nvPr/>
        </p:nvSpPr>
        <p:spPr>
          <a:xfrm>
            <a:off x="4744239" y="49877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45158C-7E5C-EF48-BD78-B495CAADA218}"/>
              </a:ext>
            </a:extLst>
          </p:cNvPr>
          <p:cNvSpPr txBox="1"/>
          <p:nvPr/>
        </p:nvSpPr>
        <p:spPr>
          <a:xfrm>
            <a:off x="5313115" y="50236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8CA959-1AB1-414B-A2AF-8841B9B991D5}"/>
              </a:ext>
            </a:extLst>
          </p:cNvPr>
          <p:cNvSpPr/>
          <p:nvPr/>
        </p:nvSpPr>
        <p:spPr>
          <a:xfrm>
            <a:off x="2850422" y="2016723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E5466D-EC40-374F-B2B7-BF971F5D69E6}"/>
              </a:ext>
            </a:extLst>
          </p:cNvPr>
          <p:cNvSpPr txBox="1"/>
          <p:nvPr/>
        </p:nvSpPr>
        <p:spPr>
          <a:xfrm>
            <a:off x="2752298" y="1660306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3B9BD65-6090-1840-8D5B-E4256CC8E642}"/>
              </a:ext>
            </a:extLst>
          </p:cNvPr>
          <p:cNvSpPr/>
          <p:nvPr/>
        </p:nvSpPr>
        <p:spPr>
          <a:xfrm>
            <a:off x="3487382" y="2016723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8BF7E-03E5-A841-82BB-3CF3A4FBBC1D}"/>
              </a:ext>
            </a:extLst>
          </p:cNvPr>
          <p:cNvSpPr txBox="1"/>
          <p:nvPr/>
        </p:nvSpPr>
        <p:spPr>
          <a:xfrm>
            <a:off x="3469580" y="1669679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31CD70E-4339-D942-8287-356921B5E8C8}"/>
              </a:ext>
            </a:extLst>
          </p:cNvPr>
          <p:cNvSpPr/>
          <p:nvPr/>
        </p:nvSpPr>
        <p:spPr>
          <a:xfrm>
            <a:off x="4324080" y="2016723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B351E9-80D9-C445-957D-4F56DC1B90B7}"/>
              </a:ext>
            </a:extLst>
          </p:cNvPr>
          <p:cNvSpPr txBox="1"/>
          <p:nvPr/>
        </p:nvSpPr>
        <p:spPr>
          <a:xfrm>
            <a:off x="4262235" y="168437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3297DF8-0940-3645-BB5F-D5E337BAE451}"/>
              </a:ext>
            </a:extLst>
          </p:cNvPr>
          <p:cNvSpPr/>
          <p:nvPr/>
        </p:nvSpPr>
        <p:spPr>
          <a:xfrm>
            <a:off x="4853055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5D5E06-E7EB-564A-9215-317B6451759D}"/>
              </a:ext>
            </a:extLst>
          </p:cNvPr>
          <p:cNvSpPr/>
          <p:nvPr/>
        </p:nvSpPr>
        <p:spPr>
          <a:xfrm>
            <a:off x="5008497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33D3BB6-F8AB-2E4E-96D5-8CA0FD26E838}"/>
              </a:ext>
            </a:extLst>
          </p:cNvPr>
          <p:cNvSpPr/>
          <p:nvPr/>
        </p:nvSpPr>
        <p:spPr>
          <a:xfrm>
            <a:off x="5152120" y="2016723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A9DFF7F-69DE-3747-B87A-6B7DCFBABA52}"/>
              </a:ext>
            </a:extLst>
          </p:cNvPr>
          <p:cNvSpPr/>
          <p:nvPr/>
        </p:nvSpPr>
        <p:spPr>
          <a:xfrm flipH="1">
            <a:off x="5342073" y="2016723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0757F4-987F-C444-B45C-FF25531A5E64}"/>
              </a:ext>
            </a:extLst>
          </p:cNvPr>
          <p:cNvSpPr txBox="1"/>
          <p:nvPr/>
        </p:nvSpPr>
        <p:spPr>
          <a:xfrm>
            <a:off x="4744239" y="1676784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1819D9A-1738-5B40-BDA5-ECF431FCEFBC}"/>
              </a:ext>
            </a:extLst>
          </p:cNvPr>
          <p:cNvSpPr txBox="1"/>
          <p:nvPr/>
        </p:nvSpPr>
        <p:spPr>
          <a:xfrm>
            <a:off x="5313115" y="168038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9D1B8AF-1C96-0946-88D1-484570DCF9B8}"/>
              </a:ext>
            </a:extLst>
          </p:cNvPr>
          <p:cNvSpPr/>
          <p:nvPr/>
        </p:nvSpPr>
        <p:spPr>
          <a:xfrm>
            <a:off x="2850422" y="3177032"/>
            <a:ext cx="1029961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7E9C5A4-2265-2E4C-BEE4-C366430DE132}"/>
              </a:ext>
            </a:extLst>
          </p:cNvPr>
          <p:cNvSpPr/>
          <p:nvPr/>
        </p:nvSpPr>
        <p:spPr>
          <a:xfrm>
            <a:off x="2850422" y="3177031"/>
            <a:ext cx="275838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E444BD1-0D2E-2348-8A7A-450103B0AB3D}"/>
              </a:ext>
            </a:extLst>
          </p:cNvPr>
          <p:cNvSpPr txBox="1"/>
          <p:nvPr/>
        </p:nvSpPr>
        <p:spPr>
          <a:xfrm>
            <a:off x="2752298" y="282061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63F2CE-2AB0-4F41-8811-7C4618011CA9}"/>
              </a:ext>
            </a:extLst>
          </p:cNvPr>
          <p:cNvSpPr/>
          <p:nvPr/>
        </p:nvSpPr>
        <p:spPr>
          <a:xfrm>
            <a:off x="3487382" y="3177031"/>
            <a:ext cx="446187" cy="24288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4AF9F79-E18D-6040-8DB0-B74A734A3C19}"/>
              </a:ext>
            </a:extLst>
          </p:cNvPr>
          <p:cNvSpPr txBox="1"/>
          <p:nvPr/>
        </p:nvSpPr>
        <p:spPr>
          <a:xfrm>
            <a:off x="3469580" y="2829987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030EF37-7AC8-8C4E-A144-1F0431C8E050}"/>
              </a:ext>
            </a:extLst>
          </p:cNvPr>
          <p:cNvSpPr/>
          <p:nvPr/>
        </p:nvSpPr>
        <p:spPr>
          <a:xfrm>
            <a:off x="4324080" y="3177031"/>
            <a:ext cx="446188" cy="25267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8A17541-5F0B-0C40-8011-CBB9C54EA173}"/>
              </a:ext>
            </a:extLst>
          </p:cNvPr>
          <p:cNvSpPr txBox="1"/>
          <p:nvPr/>
        </p:nvSpPr>
        <p:spPr>
          <a:xfrm>
            <a:off x="4262235" y="284468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CA882A-E2B0-C344-8572-516FE2831BAD}"/>
              </a:ext>
            </a:extLst>
          </p:cNvPr>
          <p:cNvSpPr/>
          <p:nvPr/>
        </p:nvSpPr>
        <p:spPr>
          <a:xfrm>
            <a:off x="4853055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3EEC4FE-8235-5C49-B0BC-9B9B3E7C9DA6}"/>
              </a:ext>
            </a:extLst>
          </p:cNvPr>
          <p:cNvSpPr/>
          <p:nvPr/>
        </p:nvSpPr>
        <p:spPr>
          <a:xfrm>
            <a:off x="5008497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88455EC-FC11-0B4B-AB25-D8BBAD131BF3}"/>
              </a:ext>
            </a:extLst>
          </p:cNvPr>
          <p:cNvSpPr/>
          <p:nvPr/>
        </p:nvSpPr>
        <p:spPr>
          <a:xfrm>
            <a:off x="5152120" y="3177031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C3C83C-3A43-A645-8DB3-C5DF30D466EC}"/>
              </a:ext>
            </a:extLst>
          </p:cNvPr>
          <p:cNvSpPr/>
          <p:nvPr/>
        </p:nvSpPr>
        <p:spPr>
          <a:xfrm flipH="1">
            <a:off x="5342073" y="3177031"/>
            <a:ext cx="375999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F816225-6FF1-4344-98EC-A9E345AC1C65}"/>
              </a:ext>
            </a:extLst>
          </p:cNvPr>
          <p:cNvSpPr txBox="1"/>
          <p:nvPr/>
        </p:nvSpPr>
        <p:spPr>
          <a:xfrm>
            <a:off x="4744239" y="2837092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7B32BE-1001-594B-BFE9-16EB8AA133C5}"/>
              </a:ext>
            </a:extLst>
          </p:cNvPr>
          <p:cNvSpPr txBox="1"/>
          <p:nvPr/>
        </p:nvSpPr>
        <p:spPr>
          <a:xfrm>
            <a:off x="5313115" y="2840688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C8FB299-80E6-EC44-A6C9-77D688352EDB}"/>
              </a:ext>
            </a:extLst>
          </p:cNvPr>
          <p:cNvSpPr/>
          <p:nvPr/>
        </p:nvSpPr>
        <p:spPr>
          <a:xfrm>
            <a:off x="4784133" y="4551619"/>
            <a:ext cx="568877" cy="2428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DDA596BA-C04F-BE4E-9E95-F52B1393B82B}"/>
              </a:ext>
            </a:extLst>
          </p:cNvPr>
          <p:cNvSpPr/>
          <p:nvPr/>
        </p:nvSpPr>
        <p:spPr>
          <a:xfrm>
            <a:off x="3138349" y="4551618"/>
            <a:ext cx="362899" cy="25267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41F49B5-B0C6-2C4F-84AF-788916066961}"/>
              </a:ext>
            </a:extLst>
          </p:cNvPr>
          <p:cNvSpPr/>
          <p:nvPr/>
        </p:nvSpPr>
        <p:spPr>
          <a:xfrm>
            <a:off x="2864288" y="4551618"/>
            <a:ext cx="275838" cy="242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4A6A4C-FA7D-574C-BFF5-40069DE314EF}"/>
              </a:ext>
            </a:extLst>
          </p:cNvPr>
          <p:cNvSpPr txBox="1"/>
          <p:nvPr/>
        </p:nvSpPr>
        <p:spPr>
          <a:xfrm>
            <a:off x="2766164" y="4195201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F34EC46B-3930-8845-B17A-FE87172A0952}"/>
              </a:ext>
            </a:extLst>
          </p:cNvPr>
          <p:cNvSpPr/>
          <p:nvPr/>
        </p:nvSpPr>
        <p:spPr>
          <a:xfrm>
            <a:off x="3501248" y="4551618"/>
            <a:ext cx="446187" cy="24288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C0CCA82-02EB-954C-9FEF-D9452BBE720E}"/>
              </a:ext>
            </a:extLst>
          </p:cNvPr>
          <p:cNvSpPr txBox="1"/>
          <p:nvPr/>
        </p:nvSpPr>
        <p:spPr>
          <a:xfrm>
            <a:off x="3483446" y="4204574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F78A13F-8B09-374E-8B18-2FCF200C0E80}"/>
              </a:ext>
            </a:extLst>
          </p:cNvPr>
          <p:cNvSpPr/>
          <p:nvPr/>
        </p:nvSpPr>
        <p:spPr>
          <a:xfrm>
            <a:off x="4337946" y="4551618"/>
            <a:ext cx="446188" cy="252674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1A26E1A-1E01-4646-BB2E-12437984FE8E}"/>
              </a:ext>
            </a:extLst>
          </p:cNvPr>
          <p:cNvSpPr txBox="1"/>
          <p:nvPr/>
        </p:nvSpPr>
        <p:spPr>
          <a:xfrm>
            <a:off x="4276101" y="421927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913440-CE29-264B-9BDB-2283B6EC8DBF}"/>
              </a:ext>
            </a:extLst>
          </p:cNvPr>
          <p:cNvSpPr/>
          <p:nvPr/>
        </p:nvSpPr>
        <p:spPr>
          <a:xfrm>
            <a:off x="4866921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D75D76D-D476-D94D-8D81-5065D8C5910B}"/>
              </a:ext>
            </a:extLst>
          </p:cNvPr>
          <p:cNvSpPr/>
          <p:nvPr/>
        </p:nvSpPr>
        <p:spPr>
          <a:xfrm>
            <a:off x="5022363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59C58E8E-390C-3B47-A70E-5C92CE853E2B}"/>
              </a:ext>
            </a:extLst>
          </p:cNvPr>
          <p:cNvSpPr/>
          <p:nvPr/>
        </p:nvSpPr>
        <p:spPr>
          <a:xfrm>
            <a:off x="5165986" y="4551618"/>
            <a:ext cx="106595" cy="24288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7327D98-8667-B343-9950-6B03E4E43DA7}"/>
              </a:ext>
            </a:extLst>
          </p:cNvPr>
          <p:cNvSpPr/>
          <p:nvPr/>
        </p:nvSpPr>
        <p:spPr>
          <a:xfrm flipH="1">
            <a:off x="5355939" y="4551618"/>
            <a:ext cx="375999" cy="242887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C7EDC8-9755-D94B-B9AB-A5EFF4D74021}"/>
              </a:ext>
            </a:extLst>
          </p:cNvPr>
          <p:cNvSpPr txBox="1"/>
          <p:nvPr/>
        </p:nvSpPr>
        <p:spPr>
          <a:xfrm>
            <a:off x="4758105" y="421167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G4-6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87C0A57-DD74-A543-82FB-D74B47911542}"/>
              </a:ext>
            </a:extLst>
          </p:cNvPr>
          <p:cNvSpPr txBox="1"/>
          <p:nvPr/>
        </p:nvSpPr>
        <p:spPr>
          <a:xfrm>
            <a:off x="5326981" y="4215275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G7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CD3AA430-60A8-BE44-84FB-8171392F0434}"/>
              </a:ext>
            </a:extLst>
          </p:cNvPr>
          <p:cNvSpPr txBox="1"/>
          <p:nvPr/>
        </p:nvSpPr>
        <p:spPr>
          <a:xfrm>
            <a:off x="3707225" y="2385311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only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5A6BCF0-F56C-3B4E-9A07-6DDF7CE6CFB6}"/>
              </a:ext>
            </a:extLst>
          </p:cNvPr>
          <p:cNvSpPr txBox="1"/>
          <p:nvPr/>
        </p:nvSpPr>
        <p:spPr>
          <a:xfrm>
            <a:off x="2362136" y="3524385"/>
            <a:ext cx="4397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Genes on both ends + everything in between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38999C5-6187-9846-9589-FCE5C1AD1DB4}"/>
              </a:ext>
            </a:extLst>
          </p:cNvPr>
          <p:cNvSpPr txBox="1"/>
          <p:nvPr/>
        </p:nvSpPr>
        <p:spPr>
          <a:xfrm>
            <a:off x="2356922" y="5110086"/>
            <a:ext cx="4557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Everything in between the start and end genes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418AEFD-BB27-7046-9D9D-A4413EEAD974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011507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3997-0B33-2146-AC89-4D9660AF9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4F3-4D2D-764C-B37E-5166A018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D410-7335-B24C-B492-5F31FCFD6363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06922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1493</TotalTime>
  <Words>1324</Words>
  <Application>Microsoft Macintosh PowerPoint</Application>
  <PresentationFormat>On-screen Show (4:3)</PresentationFormat>
  <Paragraphs>237</Paragraphs>
  <Slides>20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Herbariomics-based biodiversity research: from specimen to phylogeny</vt:lpstr>
      <vt:lpstr>PowerPoint Presentation</vt:lpstr>
      <vt:lpstr>Herbariomics — herbarium specimen sequencing</vt:lpstr>
      <vt:lpstr>Why using herbarium specimens?</vt:lpstr>
      <vt:lpstr>PowerPoint Presentation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Bioinformatic Workflow</vt:lpstr>
      <vt:lpstr>Schedule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Cai, Liming</cp:lastModifiedBy>
  <cp:revision>129</cp:revision>
  <dcterms:created xsi:type="dcterms:W3CDTF">2021-06-07T04:02:16Z</dcterms:created>
  <dcterms:modified xsi:type="dcterms:W3CDTF">2021-06-22T22:58:22Z</dcterms:modified>
</cp:coreProperties>
</file>